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21" r:id="rId4"/>
    <p:sldId id="1120" r:id="rId5"/>
    <p:sldId id="1119" r:id="rId6"/>
    <p:sldId id="1117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 varScale="1">
        <p:scale>
          <a:sx n="62" d="100"/>
          <a:sy n="62" d="100"/>
        </p:scale>
        <p:origin x="1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70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S2-2504730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SA2#169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23,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Monday Q4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Continuation of discussion of the 6G SID</a:t>
            </a: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Tuesday Q4</a:t>
            </a:r>
            <a:endParaRPr lang="en-US" sz="24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Discussion of 5GA SID proposals – will try for a first pass through all topics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Q3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Discussion and agreement of 5GA SID proposals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Continuation of discussion of the 6G </a:t>
            </a:r>
            <a:r>
              <a:rPr lang="en-US" sz="2000" dirty="0" smtClean="0"/>
              <a:t>SID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050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Work planning </a:t>
            </a:r>
            <a:r>
              <a:rPr lang="en-US" sz="2000" dirty="0" smtClean="0"/>
              <a:t>slides and spreadsheet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Continuation of discussion and agreemen</a:t>
            </a:r>
            <a:r>
              <a:rPr lang="en-US" sz="2000" dirty="0" smtClean="0"/>
              <a:t>t of 5GA SIDs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 smtClean="0"/>
              <a:t>single-strea</a:t>
            </a:r>
            <a:r>
              <a:rPr lang="en-US" sz="2000" dirty="0"/>
              <a:t>m</a:t>
            </a:r>
            <a:r>
              <a:rPr lang="en-US" sz="2000" dirty="0" smtClean="0"/>
              <a:t> topics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Thursday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Agreement of 5GA and 6G SIDs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 smtClean="0"/>
              <a:t>single-stream topics</a:t>
            </a:r>
          </a:p>
        </p:txBody>
      </p:sp>
    </p:spTree>
    <p:extLst>
      <p:ext uri="{BB962C8B-B14F-4D97-AF65-F5344CB8AC3E}">
        <p14:creationId xmlns:p14="http://schemas.microsoft.com/office/powerpoint/2010/main" val="282868018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Handle block </a:t>
            </a:r>
            <a:r>
              <a:rPr lang="en-GB" sz="2000" dirty="0"/>
              <a:t>approval, and open documents from parallel </a:t>
            </a:r>
            <a:r>
              <a:rPr lang="en-GB" sz="20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Will avoid scheduling topics </a:t>
            </a:r>
            <a:r>
              <a:rPr lang="en-GB" sz="2000" dirty="0"/>
              <a:t>that </a:t>
            </a:r>
            <a:r>
              <a:rPr lang="en-GB" sz="2000" dirty="0" smtClean="0"/>
              <a:t>would require </a:t>
            </a:r>
            <a:r>
              <a:rPr lang="en-GB" sz="2000" dirty="0"/>
              <a:t>extended discussion during this </a:t>
            </a:r>
            <a:r>
              <a:rPr lang="en-GB" sz="2000" dirty="0" smtClean="0"/>
              <a:t>session. </a:t>
            </a:r>
            <a:r>
              <a:rPr lang="en-GB" sz="2000" dirty="0"/>
              <a:t>A</a:t>
            </a:r>
            <a:r>
              <a:rPr lang="en-GB" sz="2000" dirty="0" smtClean="0"/>
              <a:t>s </a:t>
            </a:r>
            <a:r>
              <a:rPr lang="en-GB" sz="2000" dirty="0"/>
              <a:t>far as </a:t>
            </a:r>
            <a:r>
              <a:rPr lang="en-GB" sz="2000" dirty="0" smtClean="0"/>
              <a:t>possible such topics should </a:t>
            </a:r>
            <a:r>
              <a:rPr lang="en-GB" sz="2000" dirty="0"/>
              <a:t>be handled on Wednesday or </a:t>
            </a:r>
            <a:r>
              <a:rPr lang="en-GB" sz="20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After </a:t>
            </a:r>
            <a:r>
              <a:rPr lang="en-GB" sz="24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/>
              <a:t>Status reports for </a:t>
            </a:r>
            <a:r>
              <a:rPr lang="en-GB" sz="2000" dirty="0" smtClean="0"/>
              <a:t>Rel-19 </a:t>
            </a:r>
            <a:r>
              <a:rPr lang="en-GB" sz="2000" dirty="0"/>
              <a:t>items </a:t>
            </a:r>
            <a:r>
              <a:rPr lang="en-GB" sz="20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Status reports for Rel-20 items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110132</TotalTime>
  <Words>175</Words>
  <Application>Microsoft Office PowerPoint</Application>
  <PresentationFormat>Widescreen</PresentationFormat>
  <Paragraphs>37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SA2#169</vt:lpstr>
      <vt:lpstr>Plan for SA2#168</vt:lpstr>
      <vt:lpstr>Plan for SA2#168</vt:lpstr>
      <vt:lpstr>Plan for SA2#168</vt:lpstr>
      <vt:lpstr>Plan for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1041</cp:revision>
  <cp:lastPrinted>2023-08-02T08:25:48Z</cp:lastPrinted>
  <dcterms:created xsi:type="dcterms:W3CDTF">2018-05-24T11:49:12Z</dcterms:created>
  <dcterms:modified xsi:type="dcterms:W3CDTF">2025-05-16T00:40:36Z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